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png" ContentType="image/png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thumbnail" Target="docProps/thumbnail.jpeg" Id="rId2" /><Relationship Type="http://schemas.openxmlformats.org/package/2006/relationships/metadata/core-properties" Target="docProps/core.xml" Id="rId3" /><Relationship Type="http://schemas.openxmlformats.org/officeDocument/2006/relationships/extended-properties" Target="docProps/app.xml" Id="rId4" /><Relationship Type="http://schemas.openxmlformats.org/officeDocument/2006/relationships/custom-properties" Target="docProps/custom.xml" Id="rId5" /><Relationship Type="http://schemas.openxmlformats.org/officeDocument/2006/relationships/officeDocument" Target="ppt/presentation.xml" Id="rId1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80" r:id="rId2"/>
  </p:sldMasterIdLst>
  <p:notesMasterIdLst>
    <p:notesMasterId r:id="rId3"/>
  </p:notesMasterIdLst>
  <p:sldIdLst>
    <p:sldId id="260" r:id="rId4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558ED5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80"/>
    <p:restoredTop sz="90441"/>
  </p:normalViewPr>
  <p:slideViewPr>
    <p:cSldViewPr>
      <p:cViewPr>
        <p:scale>
          <a:sx n="100" d="100"/>
          <a:sy n="100" d="100"/>
        </p:scale>
        <p:origin x="-1698" y="3462"/>
      </p:cViewPr>
      <p:guideLst>
        <p:guide orient="horz" pos="3120"/>
        <p:guide pos="216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theme/theme1.xml" Id="rId1" /><Relationship Type="http://schemas.openxmlformats.org/officeDocument/2006/relationships/slideMaster" Target="slideMasters/slideMaster1.xml" Id="rId2" /><Relationship Type="http://schemas.openxmlformats.org/officeDocument/2006/relationships/notesMaster" Target="notesMasters/notesMaster1.xml" Id="rId3" /><Relationship Type="http://schemas.openxmlformats.org/officeDocument/2006/relationships/slide" Target="slides/slide1.xml" Id="rId4" /><Relationship Type="http://schemas.openxmlformats.org/officeDocument/2006/relationships/presProps" Target="presProps.xml" Id="rId5" /><Relationship Type="http://schemas.openxmlformats.org/officeDocument/2006/relationships/viewProps" Target="viewProps.xml" Id="rId6" /><Relationship Type="http://schemas.openxmlformats.org/officeDocument/2006/relationships/tableStyles" Target="tableStyles.xml" Id="rId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../theme/theme2.xml" Id="rId1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5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2022/6/25</a:t>
            </a:fld>
            <a:endParaRPr kumimoji="1" lang="ja-JP" altLang="en-US"/>
          </a:p>
        </p:txBody>
      </p:sp>
      <p:sp>
        <p:nvSpPr>
          <p:cNvPr id="115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3397" y="745450"/>
            <a:ext cx="2580405" cy="372725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5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5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5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../slides/slide1.xml" Id="rId1" /><Relationship Type="http://schemas.openxmlformats.org/officeDocument/2006/relationships/notesMaster" Target="../notesMasters/notesMaster1.xml" Id="rId2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2" name="四角形 2505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73" name="四角形 2506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1174" name="四角形 2507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10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6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7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8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_rels/slideLayout9.xml.rels>&#65279;<?xml version="1.0" encoding="utf-8"?><Relationships xmlns="http://schemas.openxmlformats.org/package/2006/relationships"><Relationship Type="http://schemas.openxmlformats.org/officeDocument/2006/relationships/slideMaster" Target="..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サブタイトル 2"/>
          <p:cNvSpPr>
            <a:spLocks noGrp="1"/>
          </p:cNvSpPr>
          <p:nvPr>
            <p:ph type="subTitle" idx="1"/>
          </p:nvPr>
        </p:nvSpPr>
        <p:spPr>
          <a:xfrm>
            <a:off x="340525" y="4953000"/>
            <a:ext cx="6176951" cy="346705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2">
                    <a:lumMod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8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17F6-50C5-44DD-BE38-8907186ABAF7}" type="datetimeFigureOut">
              <a:rPr kumimoji="1" lang="ja-JP" altLang="en-US" smtClean="0"/>
              <a:t>2022/6/25</a:t>
            </a:fld>
            <a:endParaRPr kumimoji="1" lang="ja-JP" altLang="en-US"/>
          </a:p>
        </p:txBody>
      </p:sp>
      <p:sp>
        <p:nvSpPr>
          <p:cNvPr id="108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889D-E8FD-4F3B-A785-C04CBFCBD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85" name="タイトル 6"/>
          <p:cNvSpPr>
            <a:spLocks noGrp="1"/>
          </p:cNvSpPr>
          <p:nvPr>
            <p:ph type="title"/>
          </p:nvPr>
        </p:nvSpPr>
        <p:spPr>
          <a:xfrm>
            <a:off x="342900" y="2942110"/>
            <a:ext cx="6172200" cy="16510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0525" y="2179359"/>
            <a:ext cx="6176951" cy="653750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1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17F6-50C5-44DD-BE38-8907186ABAF7}" type="datetimeFigureOut">
              <a:rPr kumimoji="1" lang="ja-JP" altLang="en-US" smtClean="0"/>
              <a:t>2022/6/25</a:t>
            </a:fld>
            <a:endParaRPr kumimoji="1" lang="ja-JP" altLang="en-US"/>
          </a:p>
        </p:txBody>
      </p:sp>
      <p:sp>
        <p:nvSpPr>
          <p:cNvPr id="11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889D-E8FD-4F3B-A785-C04CBFCBD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42" name="タイトル 1"/>
          <p:cNvSpPr>
            <a:spLocks noGrp="1"/>
          </p:cNvSpPr>
          <p:nvPr>
            <p:ph type="title"/>
          </p:nvPr>
        </p:nvSpPr>
        <p:spPr>
          <a:xfrm>
            <a:off x="340525" y="653856"/>
            <a:ext cx="6176951" cy="1261324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562237" y="396702"/>
            <a:ext cx="945105" cy="8300714"/>
          </a:xfrm>
        </p:spPr>
        <p:txBody>
          <a:bodyPr vert="eaVert">
            <a:noAutofit/>
          </a:bodyPr>
          <a:lstStyle>
            <a:lvl1pPr>
              <a:defRPr sz="3600" b="1">
                <a:effectLst>
                  <a:outerShdw blurRad="50800" dist="76200" dir="18540000" sx="99000" sy="99000" algn="t" rotWithShape="0">
                    <a:prstClr val="black">
                      <a:alpha val="24000"/>
                    </a:prstClr>
                  </a:outerShdw>
                </a:effectLst>
              </a:defRPr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14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0525" y="396702"/>
            <a:ext cx="5140703" cy="830071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146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17F6-50C5-44DD-BE38-8907186ABAF7}" type="datetimeFigureOut">
              <a:rPr lang="ja-JP" altLang="en-US" smtClean="0"/>
              <a:pPr/>
              <a:t>2022/6/25</a:t>
            </a:fld>
            <a:endParaRPr lang="ja-JP" altLang="en-US" dirty="0"/>
          </a:p>
        </p:txBody>
      </p:sp>
      <p:sp>
        <p:nvSpPr>
          <p:cNvPr id="1147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1148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889D-E8FD-4F3B-A785-C04CBFCBDC8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タイトル 1"/>
          <p:cNvSpPr>
            <a:spLocks noGrp="1"/>
          </p:cNvSpPr>
          <p:nvPr>
            <p:ph type="title"/>
          </p:nvPr>
        </p:nvSpPr>
        <p:spPr>
          <a:xfrm>
            <a:off x="340525" y="653856"/>
            <a:ext cx="6176951" cy="1261324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0525" y="2447825"/>
            <a:ext cx="6176951" cy="6041568"/>
          </a:xfrm>
        </p:spPr>
        <p:txBody>
          <a:bodyPr/>
          <a:lstStyle>
            <a:lvl1pPr>
              <a:defRPr>
                <a:solidFill>
                  <a:schemeClr val="tx2">
                    <a:lumMod val="10000"/>
                  </a:schemeClr>
                </a:solidFill>
              </a:defRPr>
            </a:lvl1pPr>
          </a:lstStyle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8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17F6-50C5-44DD-BE38-8907186ABAF7}" type="datetimeFigureOut">
              <a:rPr kumimoji="1" lang="ja-JP" altLang="en-US" smtClean="0"/>
              <a:t>2022/6/25</a:t>
            </a:fld>
            <a:endParaRPr kumimoji="1" lang="ja-JP" altLang="en-US"/>
          </a:p>
        </p:txBody>
      </p:sp>
      <p:sp>
        <p:nvSpPr>
          <p:cNvPr id="109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889D-E8FD-4F3B-A785-C04CBFCBD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0525" y="5022341"/>
            <a:ext cx="6176951" cy="3189688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9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17F6-50C5-44DD-BE38-8907186ABAF7}" type="datetimeFigureOut">
              <a:rPr kumimoji="1" lang="ja-JP" altLang="en-US" smtClean="0"/>
              <a:t>2022/6/25</a:t>
            </a:fld>
            <a:endParaRPr kumimoji="1" lang="ja-JP" altLang="en-US"/>
          </a:p>
        </p:txBody>
      </p:sp>
      <p:sp>
        <p:nvSpPr>
          <p:cNvPr id="109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889D-E8FD-4F3B-A785-C04CBFCBD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97" name="タイトル 1"/>
          <p:cNvSpPr>
            <a:spLocks noGrp="1"/>
          </p:cNvSpPr>
          <p:nvPr>
            <p:ph type="title"/>
          </p:nvPr>
        </p:nvSpPr>
        <p:spPr>
          <a:xfrm>
            <a:off x="342900" y="3011451"/>
            <a:ext cx="6172200" cy="16510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0525" y="2318041"/>
            <a:ext cx="3061472" cy="6322840"/>
          </a:xfrm>
        </p:spPr>
        <p:txBody>
          <a:bodyPr/>
          <a:lstStyle>
            <a:lvl1pPr>
              <a:defRPr sz="2200">
                <a:solidFill>
                  <a:schemeClr val="tx2">
                    <a:lumMod val="10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100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17F6-50C5-44DD-BE38-8907186ABAF7}" type="datetimeFigureOut">
              <a:rPr kumimoji="1" lang="ja-JP" altLang="en-US" smtClean="0"/>
              <a:t>2022/6/25</a:t>
            </a:fld>
            <a:endParaRPr kumimoji="1" lang="ja-JP" altLang="en-US"/>
          </a:p>
        </p:txBody>
      </p:sp>
      <p:sp>
        <p:nvSpPr>
          <p:cNvPr id="1101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02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889D-E8FD-4F3B-A785-C04CBFCBD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03" name="コンテンツ プレースホルダー 2"/>
          <p:cNvSpPr>
            <a:spLocks noGrp="1"/>
          </p:cNvSpPr>
          <p:nvPr>
            <p:ph sz="half" idx="13"/>
          </p:nvPr>
        </p:nvSpPr>
        <p:spPr>
          <a:xfrm>
            <a:off x="3456003" y="2318041"/>
            <a:ext cx="3061472" cy="6322840"/>
          </a:xfrm>
        </p:spPr>
        <p:txBody>
          <a:bodyPr/>
          <a:lstStyle>
            <a:lvl1pPr>
              <a:defRPr sz="2200">
                <a:solidFill>
                  <a:schemeClr val="tx2">
                    <a:lumMod val="10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104" name="タイトル 1"/>
          <p:cNvSpPr>
            <a:spLocks noGrp="1"/>
          </p:cNvSpPr>
          <p:nvPr>
            <p:ph type="title"/>
          </p:nvPr>
        </p:nvSpPr>
        <p:spPr>
          <a:xfrm>
            <a:off x="340525" y="653856"/>
            <a:ext cx="6176951" cy="1261324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17F6-50C5-44DD-BE38-8907186ABAF7}" type="datetimeFigureOut">
              <a:rPr kumimoji="1" lang="ja-JP" altLang="en-US" smtClean="0"/>
              <a:t>2022/6/25</a:t>
            </a:fld>
            <a:endParaRPr kumimoji="1" lang="ja-JP" altLang="en-US"/>
          </a:p>
        </p:txBody>
      </p:sp>
      <p:sp>
        <p:nvSpPr>
          <p:cNvPr id="1107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08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889D-E8FD-4F3B-A785-C04CBFCBD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09" name="タイトル 1"/>
          <p:cNvSpPr>
            <a:spLocks noGrp="1"/>
          </p:cNvSpPr>
          <p:nvPr>
            <p:ph type="title"/>
          </p:nvPr>
        </p:nvSpPr>
        <p:spPr>
          <a:xfrm>
            <a:off x="340525" y="653856"/>
            <a:ext cx="6176951" cy="1261324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110" name="テキスト プレースホルダー 2"/>
          <p:cNvSpPr>
            <a:spLocks noGrp="1"/>
          </p:cNvSpPr>
          <p:nvPr>
            <p:ph type="body" idx="13"/>
          </p:nvPr>
        </p:nvSpPr>
        <p:spPr>
          <a:xfrm>
            <a:off x="340525" y="2405116"/>
            <a:ext cx="3017275" cy="736372"/>
          </a:xfrm>
          <a:solidFill>
            <a:schemeClr val="tx2"/>
          </a:solidFill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111" name="コンテンツ プレースホルダー 3"/>
          <p:cNvSpPr>
            <a:spLocks noGrp="1"/>
          </p:cNvSpPr>
          <p:nvPr>
            <p:ph sz="half" idx="14"/>
          </p:nvPr>
        </p:nvSpPr>
        <p:spPr>
          <a:xfrm>
            <a:off x="340525" y="3288815"/>
            <a:ext cx="3017275" cy="5560087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112" name="テキスト プレースホルダー 2"/>
          <p:cNvSpPr>
            <a:spLocks noGrp="1"/>
          </p:cNvSpPr>
          <p:nvPr>
            <p:ph type="body" idx="15"/>
          </p:nvPr>
        </p:nvSpPr>
        <p:spPr>
          <a:xfrm>
            <a:off x="3483005" y="2405116"/>
            <a:ext cx="3017275" cy="736372"/>
          </a:xfrm>
          <a:solidFill>
            <a:schemeClr val="tx2"/>
          </a:solidFill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bg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113" name="コンテンツ プレースホルダー 3"/>
          <p:cNvSpPr>
            <a:spLocks noGrp="1"/>
          </p:cNvSpPr>
          <p:nvPr>
            <p:ph sz="half" idx="16"/>
          </p:nvPr>
        </p:nvSpPr>
        <p:spPr>
          <a:xfrm>
            <a:off x="3483005" y="3288815"/>
            <a:ext cx="3017275" cy="5560087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17F6-50C5-44DD-BE38-8907186ABAF7}" type="datetimeFigureOut">
              <a:rPr kumimoji="1" lang="ja-JP" altLang="en-US" smtClean="0"/>
              <a:t>2022/6/25</a:t>
            </a:fld>
            <a:endParaRPr kumimoji="1" lang="ja-JP" altLang="en-US"/>
          </a:p>
        </p:txBody>
      </p:sp>
      <p:sp>
        <p:nvSpPr>
          <p:cNvPr id="1116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17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889D-E8FD-4F3B-A785-C04CBFCBD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18" name="タイトル 5"/>
          <p:cNvSpPr>
            <a:spLocks noGrp="1"/>
          </p:cNvSpPr>
          <p:nvPr>
            <p:ph type="title"/>
          </p:nvPr>
        </p:nvSpPr>
        <p:spPr>
          <a:xfrm>
            <a:off x="342900" y="3635520"/>
            <a:ext cx="6172200" cy="165100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17F6-50C5-44DD-BE38-8907186ABAF7}" type="datetimeFigureOut">
              <a:rPr kumimoji="1" lang="ja-JP" altLang="en-US" smtClean="0"/>
              <a:t>2022/6/25</a:t>
            </a:fld>
            <a:endParaRPr kumimoji="1" lang="ja-JP" altLang="en-US"/>
          </a:p>
        </p:txBody>
      </p:sp>
      <p:sp>
        <p:nvSpPr>
          <p:cNvPr id="112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889D-E8FD-4F3B-A785-C04CBFCBD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74377" y="2456723"/>
            <a:ext cx="3240723" cy="62194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12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17F6-50C5-44DD-BE38-8907186ABAF7}" type="datetimeFigureOut">
              <a:rPr kumimoji="1" lang="ja-JP" altLang="en-US" smtClean="0"/>
              <a:t>2022/6/25</a:t>
            </a:fld>
            <a:endParaRPr kumimoji="1" lang="ja-JP" altLang="en-US" dirty="0"/>
          </a:p>
        </p:txBody>
      </p:sp>
      <p:sp>
        <p:nvSpPr>
          <p:cNvPr id="112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2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889D-E8FD-4F3B-A785-C04CBFCBD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28" name="テキスト プレースホルダー 2"/>
          <p:cNvSpPr>
            <a:spLocks noGrp="1"/>
          </p:cNvSpPr>
          <p:nvPr>
            <p:ph type="body" idx="13"/>
          </p:nvPr>
        </p:nvSpPr>
        <p:spPr>
          <a:xfrm>
            <a:off x="342900" y="2456723"/>
            <a:ext cx="2816070" cy="6240693"/>
          </a:xfrm>
          <a:noFill/>
        </p:spPr>
        <p:txBody>
          <a:bodyPr anchor="t">
            <a:noAutofit/>
          </a:bodyPr>
          <a:lstStyle>
            <a:lvl1pPr marL="0" indent="0" algn="ctr">
              <a:buNone/>
              <a:defRPr sz="2000" b="1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29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" name="図プレースホルダー 2"/>
          <p:cNvSpPr>
            <a:spLocks noGrp="1"/>
          </p:cNvSpPr>
          <p:nvPr>
            <p:ph type="pic" idx="1"/>
          </p:nvPr>
        </p:nvSpPr>
        <p:spPr>
          <a:xfrm>
            <a:off x="340525" y="2318041"/>
            <a:ext cx="6122183" cy="495870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132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34880" y="7449277"/>
            <a:ext cx="6188241" cy="1386821"/>
          </a:xfrm>
          <a:noFill/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133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A17F6-50C5-44DD-BE38-8907186ABAF7}" type="datetimeFigureOut">
              <a:rPr kumimoji="1" lang="ja-JP" altLang="en-US" smtClean="0"/>
              <a:t>2022/6/25</a:t>
            </a:fld>
            <a:endParaRPr kumimoji="1" lang="ja-JP" altLang="en-US"/>
          </a:p>
        </p:txBody>
      </p:sp>
      <p:sp>
        <p:nvSpPr>
          <p:cNvPr id="1134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35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4889D-E8FD-4F3B-A785-C04CBFCBDC8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13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../slideLayouts/slideLayout1.xml" Id="rId1" /><Relationship Type="http://schemas.openxmlformats.org/officeDocument/2006/relationships/slideLayout" Target="../slideLayouts/slideLayout2.xml" Id="rId2" /><Relationship Type="http://schemas.openxmlformats.org/officeDocument/2006/relationships/slideLayout" Target="../slideLayouts/slideLayout3.xml" Id="rId3" /><Relationship Type="http://schemas.openxmlformats.org/officeDocument/2006/relationships/slideLayout" Target="../slideLayouts/slideLayout4.xml" Id="rId4" /><Relationship Type="http://schemas.openxmlformats.org/officeDocument/2006/relationships/slideLayout" Target="../slideLayouts/slideLayout5.xml" Id="rId5" /><Relationship Type="http://schemas.openxmlformats.org/officeDocument/2006/relationships/slideLayout" Target="../slideLayouts/slideLayout6.xml" Id="rId6" /><Relationship Type="http://schemas.openxmlformats.org/officeDocument/2006/relationships/slideLayout" Target="../slideLayouts/slideLayout7.xml" Id="rId7" /><Relationship Type="http://schemas.openxmlformats.org/officeDocument/2006/relationships/slideLayout" Target="../slideLayouts/slideLayout8.xml" Id="rId8" /><Relationship Type="http://schemas.openxmlformats.org/officeDocument/2006/relationships/slideLayout" Target="../slideLayouts/slideLayout9.xml" Id="rId9" /><Relationship Type="http://schemas.openxmlformats.org/officeDocument/2006/relationships/slideLayout" Target="../slideLayouts/slideLayout10.xml" Id="rId10" /><Relationship Type="http://schemas.openxmlformats.org/officeDocument/2006/relationships/slideLayout" Target="../slideLayouts/slideLayout11.xml" Id="rId11" /><Relationship Type="http://schemas.openxmlformats.org/officeDocument/2006/relationships/theme" Target="../theme/theme1.xml" Id="rId12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6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108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7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0525" y="900210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fld id="{82CA17F6-50C5-44DD-BE38-8907186ABAF7}" type="datetimeFigureOut">
              <a:rPr lang="ja-JP" altLang="en-US" smtClean="0"/>
              <a:pPr/>
              <a:t>2022/6/25</a:t>
            </a:fld>
            <a:endParaRPr lang="ja-JP" altLang="en-US" dirty="0"/>
          </a:p>
        </p:txBody>
      </p:sp>
      <p:sp>
        <p:nvSpPr>
          <p:cNvPr id="1028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0775" y="900210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2525" y="900210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  <a:latin typeface="+mj-ea"/>
                <a:ea typeface="+mj-ea"/>
              </a:defRPr>
            </a:lvl1pPr>
          </a:lstStyle>
          <a:p>
            <a:fld id="{36E4889D-E8FD-4F3B-A785-C04CBFCBDC88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30" name="日付プレースホルダー 3"/>
          <p:cNvSpPr txBox="1"/>
          <p:nvPr/>
        </p:nvSpPr>
        <p:spPr>
          <a:xfrm>
            <a:off x="0" y="9794695"/>
            <a:ext cx="328055" cy="131853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31" name="日付プレースホルダー 3"/>
          <p:cNvSpPr txBox="1"/>
          <p:nvPr/>
        </p:nvSpPr>
        <p:spPr>
          <a:xfrm>
            <a:off x="327717" y="9794695"/>
            <a:ext cx="270000" cy="1318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32" name="日付プレースホルダー 3"/>
          <p:cNvSpPr txBox="1"/>
          <p:nvPr/>
        </p:nvSpPr>
        <p:spPr>
          <a:xfrm>
            <a:off x="597717" y="9794695"/>
            <a:ext cx="270000" cy="13185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33" name="日付プレースホルダー 3"/>
          <p:cNvSpPr txBox="1"/>
          <p:nvPr/>
        </p:nvSpPr>
        <p:spPr>
          <a:xfrm>
            <a:off x="867380" y="9794695"/>
            <a:ext cx="270000" cy="1318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34" name="日付プレースホルダー 3"/>
          <p:cNvSpPr txBox="1"/>
          <p:nvPr/>
        </p:nvSpPr>
        <p:spPr>
          <a:xfrm>
            <a:off x="1137380" y="9794695"/>
            <a:ext cx="270000" cy="131853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35" name="日付プレースホルダー 3"/>
          <p:cNvSpPr txBox="1"/>
          <p:nvPr/>
        </p:nvSpPr>
        <p:spPr>
          <a:xfrm>
            <a:off x="1407042" y="9794695"/>
            <a:ext cx="270000" cy="13185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36" name="日付プレースホルダー 3"/>
          <p:cNvSpPr txBox="1"/>
          <p:nvPr/>
        </p:nvSpPr>
        <p:spPr>
          <a:xfrm>
            <a:off x="1677042" y="9794695"/>
            <a:ext cx="270000" cy="131853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37" name="日付プレースホルダー 3"/>
          <p:cNvSpPr txBox="1"/>
          <p:nvPr/>
        </p:nvSpPr>
        <p:spPr>
          <a:xfrm>
            <a:off x="1946705" y="9794695"/>
            <a:ext cx="270000" cy="131853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38" name="日付プレースホルダー 3"/>
          <p:cNvSpPr txBox="1"/>
          <p:nvPr/>
        </p:nvSpPr>
        <p:spPr>
          <a:xfrm>
            <a:off x="2217075" y="9794695"/>
            <a:ext cx="270000" cy="13185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39" name="日付プレースホルダー 3"/>
          <p:cNvSpPr txBox="1"/>
          <p:nvPr/>
        </p:nvSpPr>
        <p:spPr>
          <a:xfrm>
            <a:off x="2486738" y="9794695"/>
            <a:ext cx="270000" cy="1318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40" name="日付プレースホルダー 3"/>
          <p:cNvSpPr txBox="1"/>
          <p:nvPr/>
        </p:nvSpPr>
        <p:spPr>
          <a:xfrm>
            <a:off x="2756738" y="9794695"/>
            <a:ext cx="270000" cy="131853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41" name="日付プレースホルダー 3"/>
          <p:cNvSpPr txBox="1"/>
          <p:nvPr/>
        </p:nvSpPr>
        <p:spPr>
          <a:xfrm>
            <a:off x="3026400" y="9794695"/>
            <a:ext cx="270000" cy="13185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42" name="日付プレースホルダー 3"/>
          <p:cNvSpPr txBox="1"/>
          <p:nvPr/>
        </p:nvSpPr>
        <p:spPr>
          <a:xfrm>
            <a:off x="3296400" y="9794695"/>
            <a:ext cx="270000" cy="13185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43" name="日付プレースホルダー 3"/>
          <p:cNvSpPr txBox="1"/>
          <p:nvPr/>
        </p:nvSpPr>
        <p:spPr>
          <a:xfrm>
            <a:off x="3566063" y="9794695"/>
            <a:ext cx="270000" cy="1318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44" name="日付プレースホルダー 3"/>
          <p:cNvSpPr txBox="1"/>
          <p:nvPr/>
        </p:nvSpPr>
        <p:spPr>
          <a:xfrm>
            <a:off x="3836063" y="9794695"/>
            <a:ext cx="270000" cy="13185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45" name="日付プレースホルダー 3"/>
          <p:cNvSpPr txBox="1"/>
          <p:nvPr/>
        </p:nvSpPr>
        <p:spPr>
          <a:xfrm>
            <a:off x="4105725" y="9794695"/>
            <a:ext cx="270000" cy="131853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46" name="日付プレースホルダー 3"/>
          <p:cNvSpPr txBox="1"/>
          <p:nvPr/>
        </p:nvSpPr>
        <p:spPr>
          <a:xfrm>
            <a:off x="4375725" y="9794695"/>
            <a:ext cx="270000" cy="131853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47" name="日付プレースホルダー 3"/>
          <p:cNvSpPr txBox="1"/>
          <p:nvPr/>
        </p:nvSpPr>
        <p:spPr>
          <a:xfrm>
            <a:off x="4645388" y="9794695"/>
            <a:ext cx="270000" cy="1318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48" name="日付プレースホルダー 3"/>
          <p:cNvSpPr txBox="1"/>
          <p:nvPr/>
        </p:nvSpPr>
        <p:spPr>
          <a:xfrm>
            <a:off x="4915388" y="9794695"/>
            <a:ext cx="270000" cy="131853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1049" name="日付プレースホルダー 3"/>
          <p:cNvSpPr txBox="1"/>
          <p:nvPr/>
        </p:nvSpPr>
        <p:spPr>
          <a:xfrm>
            <a:off x="5185050" y="9794695"/>
            <a:ext cx="270000" cy="1318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50" name="日付プレースホルダー 3"/>
          <p:cNvSpPr txBox="1"/>
          <p:nvPr/>
        </p:nvSpPr>
        <p:spPr>
          <a:xfrm>
            <a:off x="5455050" y="9794695"/>
            <a:ext cx="270000" cy="13185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51" name="日付プレースホルダー 3"/>
          <p:cNvSpPr txBox="1"/>
          <p:nvPr/>
        </p:nvSpPr>
        <p:spPr>
          <a:xfrm>
            <a:off x="5724713" y="9794695"/>
            <a:ext cx="270000" cy="13185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52" name="日付プレースホルダー 3"/>
          <p:cNvSpPr txBox="1"/>
          <p:nvPr/>
        </p:nvSpPr>
        <p:spPr>
          <a:xfrm>
            <a:off x="5994713" y="9794695"/>
            <a:ext cx="270000" cy="13185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53" name="日付プレースホルダー 3"/>
          <p:cNvSpPr txBox="1"/>
          <p:nvPr/>
        </p:nvSpPr>
        <p:spPr>
          <a:xfrm>
            <a:off x="6264375" y="9794695"/>
            <a:ext cx="270000" cy="1318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54" name="日付プレースホルダー 3"/>
          <p:cNvSpPr txBox="1"/>
          <p:nvPr/>
        </p:nvSpPr>
        <p:spPr>
          <a:xfrm>
            <a:off x="6534375" y="9794695"/>
            <a:ext cx="323625" cy="13185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55" name="日付プレースホルダー 3"/>
          <p:cNvSpPr txBox="1"/>
          <p:nvPr/>
        </p:nvSpPr>
        <p:spPr>
          <a:xfrm rot="10800000">
            <a:off x="6529946" y="0"/>
            <a:ext cx="328055" cy="13185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56" name="日付プレースホルダー 3"/>
          <p:cNvSpPr txBox="1"/>
          <p:nvPr/>
        </p:nvSpPr>
        <p:spPr>
          <a:xfrm rot="10800000">
            <a:off x="6260283" y="0"/>
            <a:ext cx="270000" cy="1318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57" name="日付プレースホルダー 3"/>
          <p:cNvSpPr txBox="1"/>
          <p:nvPr/>
        </p:nvSpPr>
        <p:spPr>
          <a:xfrm rot="10800000">
            <a:off x="5990283" y="0"/>
            <a:ext cx="270000" cy="13185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58" name="日付プレースホルダー 3"/>
          <p:cNvSpPr txBox="1"/>
          <p:nvPr/>
        </p:nvSpPr>
        <p:spPr>
          <a:xfrm rot="10800000">
            <a:off x="5720621" y="0"/>
            <a:ext cx="270000" cy="1318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59" name="日付プレースホルダー 3"/>
          <p:cNvSpPr txBox="1"/>
          <p:nvPr/>
        </p:nvSpPr>
        <p:spPr>
          <a:xfrm rot="10800000">
            <a:off x="5450621" y="0"/>
            <a:ext cx="270000" cy="131853"/>
          </a:xfrm>
          <a:prstGeom prst="rect">
            <a:avLst/>
          </a:prstGeom>
          <a:solidFill>
            <a:schemeClr val="tx2">
              <a:lumMod val="2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60" name="日付プレースホルダー 3"/>
          <p:cNvSpPr txBox="1"/>
          <p:nvPr/>
        </p:nvSpPr>
        <p:spPr>
          <a:xfrm rot="10800000">
            <a:off x="5180958" y="0"/>
            <a:ext cx="270000" cy="13185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61" name="日付プレースホルダー 3"/>
          <p:cNvSpPr txBox="1"/>
          <p:nvPr/>
        </p:nvSpPr>
        <p:spPr>
          <a:xfrm rot="10800000">
            <a:off x="4910958" y="0"/>
            <a:ext cx="270000" cy="131853"/>
          </a:xfrm>
          <a:prstGeom prst="rect">
            <a:avLst/>
          </a:prstGeom>
          <a:solidFill>
            <a:schemeClr val="bg1">
              <a:lumMod val="50000"/>
              <a:lumOff val="5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62" name="日付プレースホルダー 3"/>
          <p:cNvSpPr txBox="1"/>
          <p:nvPr/>
        </p:nvSpPr>
        <p:spPr>
          <a:xfrm rot="10800000">
            <a:off x="4641296" y="0"/>
            <a:ext cx="270000" cy="131853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63" name="日付プレースホルダー 3"/>
          <p:cNvSpPr txBox="1"/>
          <p:nvPr/>
        </p:nvSpPr>
        <p:spPr>
          <a:xfrm rot="10800000">
            <a:off x="4370925" y="0"/>
            <a:ext cx="270000" cy="131853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64" name="日付プレースホルダー 3"/>
          <p:cNvSpPr txBox="1"/>
          <p:nvPr/>
        </p:nvSpPr>
        <p:spPr>
          <a:xfrm rot="10800000">
            <a:off x="4101263" y="0"/>
            <a:ext cx="270000" cy="13185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65" name="日付プレースホルダー 3"/>
          <p:cNvSpPr txBox="1"/>
          <p:nvPr/>
        </p:nvSpPr>
        <p:spPr>
          <a:xfrm rot="10800000">
            <a:off x="3831263" y="0"/>
            <a:ext cx="270000" cy="131853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66" name="日付プレースホルダー 3"/>
          <p:cNvSpPr txBox="1"/>
          <p:nvPr/>
        </p:nvSpPr>
        <p:spPr>
          <a:xfrm rot="10800000">
            <a:off x="3561600" y="0"/>
            <a:ext cx="270000" cy="13185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67" name="日付プレースホルダー 3"/>
          <p:cNvSpPr txBox="1"/>
          <p:nvPr/>
        </p:nvSpPr>
        <p:spPr>
          <a:xfrm rot="10800000">
            <a:off x="3291600" y="0"/>
            <a:ext cx="270000" cy="13185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68" name="日付プレースホルダー 3"/>
          <p:cNvSpPr txBox="1"/>
          <p:nvPr/>
        </p:nvSpPr>
        <p:spPr>
          <a:xfrm rot="10800000">
            <a:off x="3021938" y="0"/>
            <a:ext cx="270000" cy="1318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69" name="日付プレースホルダー 3"/>
          <p:cNvSpPr txBox="1"/>
          <p:nvPr/>
        </p:nvSpPr>
        <p:spPr>
          <a:xfrm rot="10800000">
            <a:off x="2751938" y="0"/>
            <a:ext cx="270000" cy="131853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70" name="日付プレースホルダー 3"/>
          <p:cNvSpPr txBox="1"/>
          <p:nvPr/>
        </p:nvSpPr>
        <p:spPr>
          <a:xfrm rot="10800000">
            <a:off x="2482275" y="0"/>
            <a:ext cx="270000" cy="131853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71" name="日付プレースホルダー 3"/>
          <p:cNvSpPr txBox="1"/>
          <p:nvPr/>
        </p:nvSpPr>
        <p:spPr>
          <a:xfrm rot="10800000">
            <a:off x="2212275" y="0"/>
            <a:ext cx="270000" cy="131853"/>
          </a:xfrm>
          <a:prstGeom prst="rect">
            <a:avLst/>
          </a:prstGeom>
          <a:solidFill>
            <a:schemeClr val="accent2"/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72" name="日付プレースホルダー 3"/>
          <p:cNvSpPr txBox="1"/>
          <p:nvPr/>
        </p:nvSpPr>
        <p:spPr>
          <a:xfrm rot="10800000">
            <a:off x="1942613" y="0"/>
            <a:ext cx="270000" cy="13185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73" name="日付プレースホルダー 3"/>
          <p:cNvSpPr txBox="1"/>
          <p:nvPr/>
        </p:nvSpPr>
        <p:spPr>
          <a:xfrm rot="10800000">
            <a:off x="1672613" y="0"/>
            <a:ext cx="270000" cy="131853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>
              <a:solidFill>
                <a:srgbClr val="FF0000"/>
              </a:solidFill>
            </a:endParaRPr>
          </a:p>
        </p:txBody>
      </p:sp>
      <p:sp>
        <p:nvSpPr>
          <p:cNvPr id="1074" name="日付プレースホルダー 3"/>
          <p:cNvSpPr txBox="1"/>
          <p:nvPr/>
        </p:nvSpPr>
        <p:spPr>
          <a:xfrm rot="10800000">
            <a:off x="1402950" y="0"/>
            <a:ext cx="270000" cy="1318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75" name="日付プレースホルダー 3"/>
          <p:cNvSpPr txBox="1"/>
          <p:nvPr/>
        </p:nvSpPr>
        <p:spPr>
          <a:xfrm rot="10800000">
            <a:off x="1132950" y="0"/>
            <a:ext cx="270000" cy="13185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76" name="日付プレースホルダー 3"/>
          <p:cNvSpPr txBox="1"/>
          <p:nvPr/>
        </p:nvSpPr>
        <p:spPr>
          <a:xfrm rot="10800000">
            <a:off x="863288" y="0"/>
            <a:ext cx="270000" cy="13185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77" name="日付プレースホルダー 3"/>
          <p:cNvSpPr txBox="1"/>
          <p:nvPr/>
        </p:nvSpPr>
        <p:spPr>
          <a:xfrm rot="10800000">
            <a:off x="593288" y="0"/>
            <a:ext cx="270000" cy="13185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78" name="日付プレースホルダー 3"/>
          <p:cNvSpPr txBox="1"/>
          <p:nvPr/>
        </p:nvSpPr>
        <p:spPr>
          <a:xfrm rot="10800000">
            <a:off x="323625" y="0"/>
            <a:ext cx="270000" cy="13185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  <p:sp>
        <p:nvSpPr>
          <p:cNvPr id="1079" name="日付プレースホルダー 3"/>
          <p:cNvSpPr txBox="1"/>
          <p:nvPr/>
        </p:nvSpPr>
        <p:spPr>
          <a:xfrm rot="10800000">
            <a:off x="0" y="0"/>
            <a:ext cx="323625" cy="13185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200" kern="1200">
                <a:solidFill>
                  <a:schemeClr val="tx2">
                    <a:lumMod val="25000"/>
                  </a:schemeClr>
                </a:solidFill>
                <a:latin typeface="+mj-ea"/>
                <a:ea typeface="+mj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81" r:id="rId1"/>
    <p:sldLayoutId id="2147484682" r:id="rId2"/>
    <p:sldLayoutId id="2147484683" r:id="rId3"/>
    <p:sldLayoutId id="2147484684" r:id="rId4"/>
    <p:sldLayoutId id="2147484685" r:id="rId5"/>
    <p:sldLayoutId id="2147484686" r:id="rId6"/>
    <p:sldLayoutId id="2147484687" r:id="rId7"/>
    <p:sldLayoutId id="2147484688" r:id="rId8"/>
    <p:sldLayoutId id="2147484689" r:id="rId9"/>
    <p:sldLayoutId id="2147484690" r:id="rId10"/>
    <p:sldLayoutId id="2147484691" r:id="rId11"/>
  </p:sldLayoutIdLst>
  <p:txStyles>
    <p:titleStyle>
      <a:lvl1pPr algn="l" defTabSz="914400" rtl="0" eaLnBrk="1" latinLnBrk="0" hangingPunct="1">
        <a:spcBef>
          <a:spcPct val="0"/>
        </a:spcBef>
        <a:buNone/>
        <a:defRPr kumimoji="1" sz="4400" b="0" kern="1200">
          <a:ln w="9525" cmpd="sng">
            <a:solidFill>
              <a:schemeClr val="accent5">
                <a:lumMod val="20000"/>
                <a:lumOff val="80000"/>
              </a:schemeClr>
            </a:solidFill>
            <a:prstDash val="solid"/>
          </a:ln>
          <a:solidFill>
            <a:schemeClr val="accent6">
              <a:lumMod val="50000"/>
            </a:schemeClr>
          </a:solidFill>
          <a:effectLst>
            <a:outerShdw blurRad="50800" dist="76200" dir="5400000" sx="99000" sy="99000" algn="t" rotWithShape="0">
              <a:prstClr val="black">
                <a:alpha val="24000"/>
              </a:prstClr>
            </a:outerShdw>
          </a:effectLst>
          <a:latin typeface="+mn-ea"/>
          <a:ea typeface="+mn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p"/>
        <a:defRPr kumimoji="1" sz="3200" kern="1200">
          <a:solidFill>
            <a:schemeClr val="tx1"/>
          </a:solidFill>
          <a:effectLst>
            <a:outerShdw blurRad="63500" dist="25400" dir="5400000" rotWithShape="0">
              <a:prstClr val="black">
                <a:alpha val="30000"/>
              </a:prstClr>
            </a:outerShdw>
          </a:effectLst>
          <a:latin typeface="+mj-ea"/>
          <a:ea typeface="+mj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anose="05000000000000000000" pitchFamily="2" charset="2"/>
        <a:buChar char="p"/>
        <a:defRPr kumimoji="1" sz="2800" kern="1200">
          <a:solidFill>
            <a:schemeClr val="tx1"/>
          </a:solidFill>
          <a:effectLst>
            <a:outerShdw blurRad="63500" dist="25400" dir="5400000" rotWithShape="0">
              <a:prstClr val="black">
                <a:alpha val="30000"/>
              </a:prstClr>
            </a:outerShdw>
          </a:effectLst>
          <a:latin typeface="+mj-ea"/>
          <a:ea typeface="+mj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p"/>
        <a:defRPr kumimoji="1" sz="2400" kern="1200">
          <a:solidFill>
            <a:schemeClr val="tx1"/>
          </a:solidFill>
          <a:effectLst>
            <a:outerShdw blurRad="63500" dist="25400" dir="5400000" rotWithShape="0">
              <a:prstClr val="black">
                <a:alpha val="30000"/>
              </a:prstClr>
            </a:outerShdw>
          </a:effectLst>
          <a:latin typeface="+mj-ea"/>
          <a:ea typeface="+mj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p"/>
        <a:defRPr kumimoji="1" sz="2000" kern="1200">
          <a:solidFill>
            <a:schemeClr val="tx1"/>
          </a:solidFill>
          <a:effectLst>
            <a:outerShdw blurRad="63500" dist="25400" dir="5400000" rotWithShape="0">
              <a:prstClr val="black">
                <a:alpha val="30000"/>
              </a:prstClr>
            </a:outerShdw>
          </a:effectLst>
          <a:latin typeface="+mj-ea"/>
          <a:ea typeface="+mj-ea"/>
          <a:cs typeface="+mn-cs"/>
        </a:defRPr>
      </a:lvl4pPr>
      <a:lvl5pPr marL="2171700" indent="-342900" algn="l" defTabSz="914400" rtl="0" eaLnBrk="1" latinLnBrk="0" hangingPunct="1">
        <a:spcBef>
          <a:spcPct val="20000"/>
        </a:spcBef>
        <a:buFont typeface="Wingdings" panose="05000000000000000000" pitchFamily="2" charset="2"/>
        <a:buChar char="p"/>
        <a:defRPr kumimoji="1" sz="1800" kern="1200">
          <a:solidFill>
            <a:schemeClr val="tx1"/>
          </a:solidFill>
          <a:effectLst>
            <a:outerShdw blurRad="63500" dist="25400" dir="5400000" rotWithShape="0">
              <a:prstClr val="black">
                <a:alpha val="30000"/>
              </a:prstClr>
            </a:outerShdw>
          </a:effectLst>
          <a:latin typeface="+mj-ea"/>
          <a:ea typeface="+mj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>
            <a:outerShdw blurRad="63500" dist="25400" dir="5400000" algn="ctr" rotWithShape="0">
              <a:srgbClr val="000000">
                <a:alpha val="30000"/>
              </a:srgbClr>
            </a:outerShdw>
          </a:effectLst>
          <a:latin typeface="+mj-ea"/>
          <a:ea typeface="+mj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400" kern="1200">
          <a:solidFill>
            <a:schemeClr val="tx1"/>
          </a:solidFill>
          <a:effectLst>
            <a:outerShdw blurRad="63500" dist="25400" dir="5400000" algn="ctr" rotWithShape="0">
              <a:srgbClr val="000000">
                <a:alpha val="30000"/>
              </a:srgbClr>
            </a:outerShdw>
          </a:effectLst>
          <a:latin typeface="+mj-ea"/>
          <a:ea typeface="+mj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>
            <a:outerShdw blurRad="63500" dist="25400" dir="5400000" algn="ctr" rotWithShape="0">
              <a:srgbClr val="000000">
                <a:alpha val="30000"/>
              </a:srgbClr>
            </a:outerShdw>
          </a:effectLst>
          <a:latin typeface="+mj-ea"/>
          <a:ea typeface="+mj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000" kern="1200">
          <a:solidFill>
            <a:schemeClr val="tx1"/>
          </a:solidFill>
          <a:effectLst>
            <a:outerShdw blurRad="63500" dist="25400" dir="5400000" algn="ctr" rotWithShape="0">
              <a:srgbClr val="000000">
                <a:alpha val="30000"/>
              </a:srgbClr>
            </a:outerShdw>
          </a:effectLst>
          <a:latin typeface="+mj-ea"/>
          <a:ea typeface="+mj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image" Target="../media/image1.png" Id="rId1" /><Relationship Type="http://schemas.openxmlformats.org/officeDocument/2006/relationships/image" Target="../media/image2.png" Id="rId2" /><Relationship Type="http://schemas.openxmlformats.org/officeDocument/2006/relationships/image" Target="../media/image3.png" Id="rId3" /><Relationship Type="http://schemas.openxmlformats.org/officeDocument/2006/relationships/image" Target="../media/image4.png" Id="rId4" /><Relationship Type="http://schemas.openxmlformats.org/officeDocument/2006/relationships/slideLayout" Target="../slideLayouts/slideLayout7.xml" Id="rId5" /><Relationship Type="http://schemas.openxmlformats.org/officeDocument/2006/relationships/notesSlide" Target="../notesSlides/notesSlide1.xml" Id="rId6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四角形 136"/>
          <p:cNvSpPr/>
          <p:nvPr/>
        </p:nvSpPr>
        <p:spPr>
          <a:xfrm>
            <a:off x="0" y="130085"/>
            <a:ext cx="6864658" cy="9647127"/>
          </a:xfrm>
          <a:prstGeom prst="rect">
            <a:avLst/>
          </a:prstGeom>
          <a:solidFill>
            <a:schemeClr val="bg1"/>
          </a:solidFill>
          <a:ln w="9525" cap="flat" cmpd="sng">
            <a:noFill/>
            <a:prstDash val="solid"/>
            <a:round/>
            <a:headEnd/>
            <a:tailE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anchor="ctr" anchorCtr="0"/>
          <a:lstStyle/>
          <a:p>
            <a:pPr algn="ctr" defTabSz="908137"/>
            <a:endParaRPr lang="ja-JP" altLang="en-US" sz="1400" b="1" dirty="0">
              <a:solidFill>
                <a:schemeClr val="bg1"/>
              </a:solidFill>
              <a:latin typeface="Meiryo UI" pitchFamily="50" charset="-128"/>
              <a:ea typeface="Meiryo UI" pitchFamily="50" charset="-128"/>
            </a:endParaRPr>
          </a:p>
        </p:txBody>
      </p:sp>
      <p:grpSp>
        <p:nvGrpSpPr>
          <p:cNvPr id="1158" name="グループ化 1"/>
          <p:cNvGrpSpPr/>
          <p:nvPr/>
        </p:nvGrpSpPr>
        <p:grpSpPr>
          <a:xfrm>
            <a:off x="8026033" y="-1796090"/>
            <a:ext cx="14885441" cy="9777244"/>
            <a:chOff x="-7832216" y="606276"/>
            <a:chExt cx="14687969" cy="8738358"/>
          </a:xfrm>
        </p:grpSpPr>
        <p:grpSp>
          <p:nvGrpSpPr>
            <p:cNvPr id="1159" name="グループ化 2"/>
            <p:cNvGrpSpPr/>
            <p:nvPr/>
          </p:nvGrpSpPr>
          <p:grpSpPr>
            <a:xfrm>
              <a:off x="-7832216" y="606276"/>
              <a:ext cx="6770663" cy="1496616"/>
              <a:chOff x="-7824578" y="606276"/>
              <a:chExt cx="6764055" cy="1496616"/>
            </a:xfrm>
          </p:grpSpPr>
        </p:grpSp>
        <p:pic>
          <p:nvPicPr>
            <p:cNvPr id="1160" name="Picture 5" descr="C:\Users\minad\Desktop\Polygonal-shapes-corporative-brochure-template\g2954.png"/>
            <p:cNvPicPr>
              <a:picLocks noChangeAspect="1" noChangeArrowheads="1"/>
            </p:cNvPicPr>
            <p:nvPr/>
          </p:nvPicPr>
          <p:blipFill>
            <a:blip r:embed="rId1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-6708" y="1501243"/>
              <a:ext cx="6862461" cy="7843391"/>
            </a:xfrm>
            <a:prstGeom prst="rect">
              <a:avLst/>
            </a:prstGeom>
            <a:noFill/>
          </p:spPr>
        </p:pic>
      </p:grpSp>
      <p:sp>
        <p:nvSpPr>
          <p:cNvPr id="1161" name="テキスト ボックス 7"/>
          <p:cNvSpPr txBox="1"/>
          <p:nvPr/>
        </p:nvSpPr>
        <p:spPr>
          <a:xfrm>
            <a:off x="776056" y="416496"/>
            <a:ext cx="5616624" cy="55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  <a:spcBef>
                <a:spcPts val="200"/>
              </a:spcBef>
              <a:spcAft>
                <a:spcPts val="200"/>
              </a:spcAft>
            </a:pP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600"/>
              </a:lnSpc>
              <a:spcBef>
                <a:spcPts val="200"/>
              </a:spcBef>
              <a:spcAft>
                <a:spcPts val="200"/>
              </a:spcAft>
            </a:pP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62" name="テキスト ボックス 85"/>
          <p:cNvSpPr txBox="1"/>
          <p:nvPr/>
        </p:nvSpPr>
        <p:spPr>
          <a:xfrm>
            <a:off x="153930" y="219739"/>
            <a:ext cx="6525937" cy="1199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「処遇改善加算等取得支援セミナー」</a:t>
            </a:r>
            <a:endParaRPr sz="2400"/>
          </a:p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「介護現場における生産性の向上セミナー」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申込書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163" name="図形 86"/>
          <p:cNvSpPr/>
          <p:nvPr/>
        </p:nvSpPr>
        <p:spPr>
          <a:xfrm>
            <a:off x="169390" y="1428777"/>
            <a:ext cx="2540587" cy="353735"/>
          </a:xfrm>
          <a:prstGeom prst="roundRect">
            <a:avLst/>
          </a:prstGeom>
          <a:solidFill>
            <a:srgbClr val="FF8000"/>
          </a:solidFill>
          <a:ln w="25400" cap="flat" cmpd="sng" algn="ctr">
            <a:solidFill>
              <a:srgbClr val="FF8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anchor="ctr"/>
          <a:lstStyle/>
          <a:p>
            <a:pPr algn="ctr"/>
            <a:r>
              <a:rPr lang="ja-JP" altLang="en-US" sz="1400">
                <a:latin typeface="Meiryo UI"/>
                <a:ea typeface="Meiryo UI"/>
              </a:rPr>
              <a:t>申込締切：10</a:t>
            </a:r>
            <a:r>
              <a:rPr lang="ja-JP" altLang="en-US" sz="1400" b="1">
                <a:latin typeface="Meiryo UI"/>
                <a:ea typeface="Meiryo UI"/>
              </a:rPr>
              <a:t>月11日（火）</a:t>
            </a:r>
          </a:p>
        </p:txBody>
      </p:sp>
      <p:sp>
        <p:nvSpPr>
          <p:cNvPr id="1164" name="テキスト ボックス 87"/>
          <p:cNvSpPr txBox="1"/>
          <p:nvPr/>
        </p:nvSpPr>
        <p:spPr>
          <a:xfrm>
            <a:off x="2738418" y="1321740"/>
            <a:ext cx="4722582" cy="460772"/>
          </a:xfrm>
          <a:prstGeom prst="rect">
            <a:avLst/>
          </a:prstGeom>
          <a:noFill/>
          <a:ln w="28575">
            <a:noFill/>
          </a:ln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ja-JP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FAX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番号　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088-823-9259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</a:t>
            </a:r>
            <a:endParaRPr kumimoji="1" lang="en-US" altLang="ja-JP" sz="21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165" name="図 1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41" y="7164822"/>
            <a:ext cx="3061104" cy="2420651"/>
          </a:xfrm>
          <a:prstGeom prst="rect">
            <a:avLst/>
          </a:prstGeom>
        </p:spPr>
      </p:pic>
      <p:pic>
        <p:nvPicPr>
          <p:cNvPr id="1166" name="図 1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4368" y="6973032"/>
            <a:ext cx="2898778" cy="2804230"/>
          </a:xfrm>
          <a:prstGeom prst="rect">
            <a:avLst/>
          </a:prstGeom>
        </p:spPr>
      </p:pic>
      <p:pic>
        <p:nvPicPr>
          <p:cNvPr id="1169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136" y="6248738"/>
            <a:ext cx="6414262" cy="721746"/>
          </a:xfrm>
          <a:prstGeom prst="rect">
            <a:avLst/>
          </a:prstGeom>
        </p:spPr>
      </p:pic>
      <p:graphicFrame>
        <p:nvGraphicFramePr>
          <p:cNvPr id="1170" name="四角形 61"/>
          <p:cNvGraphicFramePr>
            <a:graphicFrameLocks noGrp="1"/>
          </p:cNvGraphicFramePr>
          <p:nvPr/>
        </p:nvGraphicFramePr>
        <p:xfrm>
          <a:off x="169390" y="1857000"/>
          <a:ext cx="6498110" cy="4324725"/>
        </p:xfrm>
        <a:graphic>
          <a:graphicData uri="http://schemas.openxmlformats.org/drawingml/2006/table">
            <a:tbl>
              <a:tblPr firstRow="1" bandRow="1"/>
              <a:tblGrid>
                <a:gridCol w="809625"/>
                <a:gridCol w="636015"/>
                <a:gridCol w="1545789"/>
                <a:gridCol w="732847"/>
                <a:gridCol w="2773834"/>
              </a:tblGrid>
              <a:tr h="39152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ご法人名</a:t>
                      </a:r>
                      <a:endParaRPr sz="10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ご担当者</a:t>
                      </a:r>
                      <a:endParaRPr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sz="100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40005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事業所名</a:t>
                      </a:r>
                      <a:endParaRPr sz="100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電話番号</a:t>
                      </a:r>
                      <a:endParaRPr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9052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E-mail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FAX</a:t>
                      </a:r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番号</a:t>
                      </a:r>
                      <a:endParaRPr sz="10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50985">
                <a:tc gridSpan="5"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　参加者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658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職名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b="1">
                          <a:latin typeface="Meiryo UI"/>
                          <a:ea typeface="Meiryo UI"/>
                        </a:rPr>
                        <a:t>氏名</a:t>
                      </a:r>
                      <a:endParaRPr sz="1000" b="1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809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職名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b="1">
                          <a:latin typeface="Meiryo UI"/>
                          <a:ea typeface="Meiryo UI"/>
                        </a:rPr>
                        <a:t>氏名</a:t>
                      </a:r>
                      <a:endParaRPr sz="1000" b="1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809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職名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b="1">
                          <a:latin typeface="Meiryo UI"/>
                          <a:ea typeface="Meiryo UI"/>
                        </a:rPr>
                        <a:t>氏名</a:t>
                      </a:r>
                      <a:endParaRPr sz="1000" b="1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651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職名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b="1">
                          <a:latin typeface="Meiryo UI"/>
                          <a:ea typeface="Meiryo UI"/>
                        </a:rPr>
                        <a:t>氏名</a:t>
                      </a:r>
                      <a:endParaRPr sz="1000" b="1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65125">
                <a:tc gridSpan="5">
                  <a:txBody>
                    <a:bodyPr/>
                    <a:lstStyle/>
                    <a:p>
                      <a:pPr algn="l"/>
                      <a:r>
                        <a:rPr lang="ja-JP" altLang="en-US" sz="1000" b="1">
                          <a:latin typeface="Meiryo UI"/>
                          <a:ea typeface="Meiryo UI"/>
                        </a:rPr>
                        <a:t>２　参加会場　　　　　　　　　　　　　　　　　　　四万十市　　　　　　/　　　　　　　安芸市　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sz="1000" b="1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364855">
                <a:tc gridSpan="5"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３　個別相談の希望　　　　　有　　　　　　　/　　　　　　　無　　　　　　　※別途、時間調整のご連絡をさせていただきます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sz="1200" b="1">
                        <a:latin typeface="Meiryo UI"/>
                        <a:ea typeface="Meiryo UI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2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568655"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４　個別相談の内容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認証評価制度　　</a:t>
                      </a:r>
                      <a:r>
                        <a:rPr kumimoji="1" lang="en-US" altLang="ja-JP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処遇改善加算　　　</a:t>
                      </a:r>
                      <a:r>
                        <a:rPr kumimoji="1" lang="en-US" altLang="ja-JP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介護ロボット・ICT機器補助金</a:t>
                      </a:r>
                    </a:p>
                    <a:p>
                      <a:pPr algn="l"/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kumimoji="1" lang="ja-JP" altLang="en-US" sz="1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その他（　　　　　　　　　　　　　　　　　　　　　　　　　　　　　　　　　　　　　　　　　　　　）</a:t>
                      </a:r>
                      <a:endParaRPr kumimoji="1" lang="ja-JP" altLang="en-US" sz="10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5734726"/>
      </p:ext>
    </p:extLst>
  </p:cSld>
  <p:clrMapOvr>
    <a:masterClrMapping/>
  </p:clrMapOvr>
</p:sld>
</file>

<file path=ppt/theme/theme1.xml><?xml version="1.0" encoding="utf-8"?>
<a:theme xmlns:a="http://schemas.openxmlformats.org/drawingml/2006/main" name="6_レトロ">
  <a:themeElements>
    <a:clrScheme name="レザー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レトロ">
      <a:majorFont>
        <a:latin typeface="Segoe UI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レト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custGeom>
          <a:avLst/>
          <a:gdLst/>
          <a:ahLst/>
          <a:cxnLst/>
          <a:rect l="l" t="t" r="r" b="b"/>
          <a:pathLst/>
        </a:custGeom>
        <a:solidFill>
          <a:srgbClr val="FF8000"/>
        </a:solidFill>
        <a:ln w="9525" cap="flat" cmpd="sng">
          <a:noFill/>
          <a:prstDash val="solid"/>
          <a:round/>
          <a:headEnd/>
          <a:tailEnd/>
        </a:ln>
      </a:spPr>
      <a:bodyPr vertOverflow="overflow" horzOverflow="overflow" lIns="72000" tIns="0" rIns="72000" bIns="0" anchor="ctr" anchorCtr="0"/>
      <a:lstStyle>
        <a:defPPr algn="ctr" defTabSz="908137">
          <a:defRPr lang="ja-JP" altLang="en-US" sz="1400" b="1" dirty="0">
            <a:solidFill>
              <a:schemeClr val="bg1"/>
            </a:solidFill>
            <a:latin typeface="Meiryo UI"/>
            <a:ea typeface="Meiryo UI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1023</TotalTime>
  <Words>391</Words>
  <Application>JUST Focus</Application>
  <Paragraphs>66</Paragraph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AR悠々ゴシック体E</vt:lpstr>
      <vt:lpstr>HGｺﾞｼｯｸM</vt:lpstr>
      <vt:lpstr>HG創英ﾌﾟﾚｾﾞﾝｽEB</vt:lpstr>
      <vt:lpstr>Meiryo UI</vt:lpstr>
      <vt:lpstr>メイリオ</vt:lpstr>
      <vt:lpstr>游ゴシック</vt:lpstr>
      <vt:lpstr>Arial</vt:lpstr>
      <vt:lpstr>Garamond</vt:lpstr>
      <vt:lpstr>Wingdings</vt:lpstr>
      <vt:lpstr>6_レトロ</vt:lpstr>
      <vt:lpstr>PowerPoint プレゼンテーション</vt:lpstr>
      <vt:lpstr>PowerPoint プレゼンテーション</vt:lpstr>
    </vt:vector>
  </TitlesOfParts>
  <Company>www.tempworks.org</Company>
  <LinksUpToDate>false</LinksUpToDate>
  <SharedDoc>false</SharedDoc>
  <HyperlinksChanged>false</HyperlinksChanged>
  <AppVersion>4.0.5</AppVersion>
  <PresentationFormat>ユーザー設定</PresentationFormat>
  <Slides>1</Slides>
  <Notes>1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福祉人材採用・定着セミナー</dc:title>
  <dc:subject>www.tempworks.org　テンプレート</dc:subject>
  <dc:creator>www.tempworks.org</dc:creator>
  <cp:lastModifiedBy>446448</cp:lastModifiedBy>
  <cp:lastPrinted>2022-06-24T07:51:21Z</cp:lastPrinted>
  <dcterms:created xsi:type="dcterms:W3CDTF">2015-02-02T08:53:02Z</dcterms:created>
  <dcterms:modified xsi:type="dcterms:W3CDTF">2022-10-07T09:19:07Z</dcterms:modified>
  <cp:revision>90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